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Lobster Tw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obsterTwo-bold.fntdata"/><Relationship Id="rId12" Type="http://schemas.openxmlformats.org/officeDocument/2006/relationships/font" Target="fonts/LobsterTw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obsterTwo-boldItalic.fntdata"/><Relationship Id="rId14" Type="http://schemas.openxmlformats.org/officeDocument/2006/relationships/font" Target="fonts/LobsterTw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94b6155a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94b6155a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94b6155a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94b6155a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94b6155a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94b6155a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4b6155a8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4b6155a8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94b6155a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94b6155a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14687" y="3595263"/>
            <a:ext cx="1222851" cy="8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43887" y="3595263"/>
            <a:ext cx="1222851" cy="8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50" y="199500"/>
            <a:ext cx="4097325" cy="14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-318488" y="430200"/>
            <a:ext cx="5184000" cy="9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obster Two"/>
                <a:ea typeface="Lobster Two"/>
                <a:cs typeface="Lobster Two"/>
                <a:sym typeface="Lobster Two"/>
              </a:rPr>
              <a:t>WOW Fights</a:t>
            </a:r>
            <a:endParaRPr>
              <a:latin typeface="Lobster Two"/>
              <a:ea typeface="Lobster Two"/>
              <a:cs typeface="Lobster Two"/>
              <a:sym typeface="Lobster Tw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204287" y="3595263"/>
            <a:ext cx="1222851" cy="8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6548400" y="3407300"/>
            <a:ext cx="2161800" cy="14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rPr>
              <a:t>Guillem Albo</a:t>
            </a:r>
            <a:endParaRPr sz="2500">
              <a:solidFill>
                <a:schemeClr val="dk1"/>
              </a:solidFill>
              <a:latin typeface="Lobster Two"/>
              <a:ea typeface="Lobster Two"/>
              <a:cs typeface="Lobster Two"/>
              <a:sym typeface="Lobster Tw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rPr>
              <a:t>Martí Lorach</a:t>
            </a:r>
            <a:endParaRPr sz="2500">
              <a:solidFill>
                <a:schemeClr val="dk1"/>
              </a:solidFill>
              <a:latin typeface="Lobster Two"/>
              <a:ea typeface="Lobster Two"/>
              <a:cs typeface="Lobster Two"/>
              <a:sym typeface="Lobster Tw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500">
                <a:solidFill>
                  <a:schemeClr val="dk1"/>
                </a:solidFill>
                <a:latin typeface="Lobster Two"/>
                <a:ea typeface="Lobster Two"/>
                <a:cs typeface="Lobster Two"/>
                <a:sym typeface="Lobster Two"/>
              </a:rPr>
              <a:t>Carlos Muñoz</a:t>
            </a:r>
            <a:endParaRPr sz="2500">
              <a:solidFill>
                <a:schemeClr val="dk1"/>
              </a:solidFill>
              <a:latin typeface="Lobster Two"/>
              <a:ea typeface="Lobster Two"/>
              <a:cs typeface="Lobster Two"/>
              <a:sym typeface="Lobster Tw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Lobster Two"/>
              <a:ea typeface="Lobster Two"/>
              <a:cs typeface="Lobster Two"/>
              <a:sym typeface="Lobster Two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9125" y="1939200"/>
            <a:ext cx="3587927" cy="269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50" y="346725"/>
            <a:ext cx="5252275" cy="10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4294967295" type="ctrTitle"/>
          </p:nvPr>
        </p:nvSpPr>
        <p:spPr>
          <a:xfrm>
            <a:off x="530912" y="517638"/>
            <a:ext cx="51840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obster Two"/>
                <a:ea typeface="Lobster Two"/>
                <a:cs typeface="Lobster Two"/>
                <a:sym typeface="Lobster Two"/>
              </a:rPr>
              <a:t>M05 Entorns de desenvolupament </a:t>
            </a:r>
            <a:endParaRPr>
              <a:latin typeface="Lobster Two"/>
              <a:ea typeface="Lobster Two"/>
              <a:cs typeface="Lobster Two"/>
              <a:sym typeface="Lobster Tw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9325" y="309625"/>
            <a:ext cx="1165225" cy="11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925" y="1809600"/>
            <a:ext cx="4610326" cy="17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0225" y="1809600"/>
            <a:ext cx="2241150" cy="26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6750" y="553425"/>
            <a:ext cx="1652725" cy="6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50" y="346725"/>
            <a:ext cx="5252275" cy="10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4294967295" type="ctrTitle"/>
          </p:nvPr>
        </p:nvSpPr>
        <p:spPr>
          <a:xfrm>
            <a:off x="530912" y="517638"/>
            <a:ext cx="51840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obster Two"/>
                <a:ea typeface="Lobster Two"/>
                <a:cs typeface="Lobster Two"/>
                <a:sym typeface="Lobster Two"/>
              </a:rPr>
              <a:t>M05 Entorns de desenvolupament </a:t>
            </a:r>
            <a:endParaRPr>
              <a:latin typeface="Lobster Two"/>
              <a:ea typeface="Lobster Two"/>
              <a:cs typeface="Lobster Two"/>
              <a:sym typeface="Lobster Tw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2475" y="1893988"/>
            <a:ext cx="2564550" cy="25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9950" y="1377375"/>
            <a:ext cx="3500451" cy="35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50" y="346725"/>
            <a:ext cx="4315025" cy="10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4294967295" type="ctrTitle"/>
          </p:nvPr>
        </p:nvSpPr>
        <p:spPr>
          <a:xfrm>
            <a:off x="530903" y="517650"/>
            <a:ext cx="37614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obster Two"/>
                <a:ea typeface="Lobster Two"/>
                <a:cs typeface="Lobster Two"/>
                <a:sym typeface="Lobster Two"/>
              </a:rPr>
              <a:t>M01 Sistemas informáticos</a:t>
            </a:r>
            <a:endParaRPr>
              <a:latin typeface="Lobster Two"/>
              <a:ea typeface="Lobster Two"/>
              <a:cs typeface="Lobster Two"/>
              <a:sym typeface="Lobster Tw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975" y="313350"/>
            <a:ext cx="2880851" cy="458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9200" y="1882250"/>
            <a:ext cx="3149725" cy="29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50" y="346725"/>
            <a:ext cx="3468525" cy="10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4294967295" type="ctrTitle"/>
          </p:nvPr>
        </p:nvSpPr>
        <p:spPr>
          <a:xfrm>
            <a:off x="530901" y="517650"/>
            <a:ext cx="30267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obster Two"/>
                <a:ea typeface="Lobster Two"/>
                <a:cs typeface="Lobster Two"/>
                <a:sym typeface="Lobster Two"/>
              </a:rPr>
              <a:t>M02 Base de datos</a:t>
            </a:r>
            <a:endParaRPr>
              <a:latin typeface="Lobster Two"/>
              <a:ea typeface="Lobster Two"/>
              <a:cs typeface="Lobster Two"/>
              <a:sym typeface="Lobster Tw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77" y="1988377"/>
            <a:ext cx="2227750" cy="26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9275" y="2794558"/>
            <a:ext cx="6127549" cy="1847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7">
            <a:alphaModFix/>
          </a:blip>
          <a:srcRect b="48490" l="0" r="0" t="0"/>
          <a:stretch/>
        </p:blipFill>
        <p:spPr>
          <a:xfrm>
            <a:off x="5423025" y="698425"/>
            <a:ext cx="2010575" cy="16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50" y="346725"/>
            <a:ext cx="3468525" cy="10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4294967295" type="ctrTitle"/>
          </p:nvPr>
        </p:nvSpPr>
        <p:spPr>
          <a:xfrm>
            <a:off x="530901" y="517650"/>
            <a:ext cx="30267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Lobster Two"/>
                <a:ea typeface="Lobster Two"/>
                <a:cs typeface="Lobster Two"/>
                <a:sym typeface="Lobster Two"/>
              </a:rPr>
              <a:t>M03 Programación</a:t>
            </a:r>
            <a:endParaRPr>
              <a:latin typeface="Lobster Two"/>
              <a:ea typeface="Lobster Two"/>
              <a:cs typeface="Lobster Two"/>
              <a:sym typeface="Lobster Tw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150" y="1437750"/>
            <a:ext cx="1365150" cy="344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3250" y="1527550"/>
            <a:ext cx="5006750" cy="28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